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1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ourgette" panose="020B0604020202020204" charset="0"/>
      <p:regular r:id="rId5"/>
    </p:embeddedFont>
    <p:embeddedFont>
      <p:font typeface="Holtwood One SC" panose="020B0604020202020204" charset="0"/>
      <p:regular r:id="rId6"/>
    </p:embeddedFont>
    <p:embeddedFont>
      <p:font typeface="Impact" panose="020B0806030902050204" pitchFamily="34" charset="0"/>
      <p:regular r:id="rId7"/>
    </p:embeddedFont>
    <p:embeddedFont>
      <p:font typeface="Pinyon Script" panose="020B0604020202020204" charset="0"/>
      <p:regular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Turcotte" userId="18d8220b-929d-4774-9279-fe0fb858cf2c" providerId="ADAL" clId="{31C52BA6-6F99-4527-9FCB-97A7D18D3F18}"/>
    <pc:docChg chg="modSld">
      <pc:chgData name="David Turcotte" userId="18d8220b-929d-4774-9279-fe0fb858cf2c" providerId="ADAL" clId="{31C52BA6-6F99-4527-9FCB-97A7D18D3F18}" dt="2024-04-05T13:26:23.500" v="0" actId="20577"/>
      <pc:docMkLst>
        <pc:docMk/>
      </pc:docMkLst>
      <pc:sldChg chg="modNotesTx">
        <pc:chgData name="David Turcotte" userId="18d8220b-929d-4774-9279-fe0fb858cf2c" providerId="ADAL" clId="{31C52BA6-6F99-4527-9FCB-97A7D18D3F18}" dt="2024-04-05T13:26:23.500" v="0" actId="20577"/>
        <pc:sldMkLst>
          <pc:docMk/>
          <pc:sldMk cId="0" sldId="25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/>
          </a:p>
        </p:txBody>
      </p:sp>
      <p:sp>
        <p:nvSpPr>
          <p:cNvPr id="23" name="Google Shape;2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b637110cec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" name="Google Shape;30;gb637110cec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163800" y="586800"/>
            <a:ext cx="5102700" cy="22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000"/>
              <a:buNone/>
              <a:defRPr sz="4000" b="1" i="0" u="none" strike="noStrike" cap="non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4000"/>
              <a:buNone/>
              <a:defRPr sz="4000" b="1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4000"/>
              <a:buNone/>
              <a:defRPr sz="4000" b="1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4000"/>
              <a:buNone/>
              <a:defRPr sz="4000" b="1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4000"/>
              <a:buNone/>
              <a:defRPr sz="4000" b="1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4000"/>
              <a:buNone/>
              <a:defRPr sz="4000" b="1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4000"/>
              <a:buNone/>
              <a:defRPr sz="4000" b="1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4000"/>
              <a:buNone/>
              <a:defRPr sz="4000" b="1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4000"/>
              <a:buNone/>
              <a:defRPr sz="4000" b="1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163800" y="3162300"/>
            <a:ext cx="4980300" cy="12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Pinyon Script"/>
              <a:buChar char="•"/>
              <a:defRPr sz="3200" b="0" i="1" u="none" strike="noStrike" cap="none">
                <a:solidFill>
                  <a:srgbClr val="1C4587"/>
                </a:solidFill>
                <a:latin typeface="Pinyon Script"/>
                <a:ea typeface="Pinyon Script"/>
                <a:cs typeface="Pinyon Script"/>
                <a:sym typeface="Pinyon Script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1C4587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1C4587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1C4587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429000" marR="0" lvl="6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1C4587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00600" marR="0" lvl="7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1C4587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629400" marR="0" lvl="8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1C4587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ise en page personnalisée 1">
  <p:cSld name="CUST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1683875" y="76200"/>
            <a:ext cx="7378500" cy="129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body" idx="1"/>
          </p:nvPr>
        </p:nvSpPr>
        <p:spPr>
          <a:xfrm>
            <a:off x="1683875" y="1566525"/>
            <a:ext cx="7335600" cy="504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>
              <a:spcBef>
                <a:spcPts val="640"/>
              </a:spcBef>
              <a:spcAft>
                <a:spcPts val="0"/>
              </a:spcAft>
              <a:buSzPts val="3200"/>
              <a:buChar char="•"/>
              <a:defRPr/>
            </a:lvl1pPr>
            <a:lvl2pPr marL="914400" lvl="1" indent="-406400">
              <a:spcBef>
                <a:spcPts val="560"/>
              </a:spcBef>
              <a:spcAft>
                <a:spcPts val="0"/>
              </a:spcAft>
              <a:buSzPts val="2800"/>
              <a:buChar char="–"/>
              <a:defRPr/>
            </a:lvl2pPr>
            <a:lvl3pPr marL="1371600" lvl="2" indent="-381000">
              <a:spcBef>
                <a:spcPts val="480"/>
              </a:spcBef>
              <a:spcAft>
                <a:spcPts val="0"/>
              </a:spcAft>
              <a:buSzPts val="2400"/>
              <a:buChar char="•"/>
              <a:defRPr/>
            </a:lvl3pPr>
            <a:lvl4pPr marL="1828800" lvl="3" indent="-35560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6pPr>
            <a:lvl7pPr marL="3200400" lvl="6" indent="-35560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7pPr>
            <a:lvl8pPr marL="3657600" lvl="7" indent="-35560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8pPr>
            <a:lvl9pPr marL="4114800" lvl="8" indent="-35560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 2">
  <p:cSld name="TITLE_AND_BODY_1_2">
    <p:bg>
      <p:bgPr>
        <a:solidFill>
          <a:srgbClr val="000000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-150" y="807233"/>
            <a:ext cx="9144000" cy="7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oltwood One SC"/>
              <a:buNone/>
              <a:defRPr>
                <a:solidFill>
                  <a:srgbClr val="FFFFFF"/>
                </a:solidFill>
                <a:latin typeface="Holtwood One SC"/>
                <a:ea typeface="Holtwood One SC"/>
                <a:cs typeface="Holtwood One SC"/>
                <a:sym typeface="Holtwood One SC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ubTitle" idx="1"/>
          </p:nvPr>
        </p:nvSpPr>
        <p:spPr>
          <a:xfrm>
            <a:off x="1023175" y="2163933"/>
            <a:ext cx="3710100" cy="6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rtl="0">
              <a:spcBef>
                <a:spcPts val="64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rtl="0">
              <a:spcBef>
                <a:spcPts val="64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rtl="0">
              <a:spcBef>
                <a:spcPts val="64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rtl="0">
              <a:spcBef>
                <a:spcPts val="64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rtl="0">
              <a:spcBef>
                <a:spcPts val="64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rtl="0">
              <a:spcBef>
                <a:spcPts val="64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rtl="0">
              <a:spcBef>
                <a:spcPts val="64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rtl="0">
              <a:spcBef>
                <a:spcPts val="64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2"/>
          </p:nvPr>
        </p:nvSpPr>
        <p:spPr>
          <a:xfrm>
            <a:off x="1023175" y="2895600"/>
            <a:ext cx="3438300" cy="183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1200"/>
              <a:buChar char="•"/>
              <a:defRPr sz="1200">
                <a:solidFill>
                  <a:srgbClr val="FFFFFF"/>
                </a:solidFill>
              </a:defRPr>
            </a:lvl1pPr>
            <a:lvl2pPr marL="914400" lvl="1" indent="-304800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1200"/>
              <a:buChar char="–"/>
              <a:defRPr sz="1200">
                <a:solidFill>
                  <a:srgbClr val="FFFFFF"/>
                </a:solidFill>
              </a:defRPr>
            </a:lvl2pPr>
            <a:lvl3pPr marL="1371600" lvl="2" indent="-304800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1200"/>
              <a:buChar char="•"/>
              <a:defRPr sz="1200">
                <a:solidFill>
                  <a:srgbClr val="FFFFFF"/>
                </a:solidFill>
              </a:defRPr>
            </a:lvl3pPr>
            <a:lvl4pPr marL="1828800" lvl="3" indent="-304800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200"/>
              <a:buChar char="–"/>
              <a:defRPr sz="1200">
                <a:solidFill>
                  <a:srgbClr val="FFFFFF"/>
                </a:solidFill>
              </a:defRPr>
            </a:lvl4pPr>
            <a:lvl5pPr marL="2286000" lvl="4" indent="-304800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200"/>
              <a:buChar char="»"/>
              <a:defRPr sz="1200">
                <a:solidFill>
                  <a:srgbClr val="FFFFFF"/>
                </a:solidFill>
              </a:defRPr>
            </a:lvl5pPr>
            <a:lvl6pPr marL="2743200" lvl="5" indent="-304800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200"/>
              <a:buChar char="»"/>
              <a:defRPr sz="1200">
                <a:solidFill>
                  <a:srgbClr val="FFFFFF"/>
                </a:solidFill>
              </a:defRPr>
            </a:lvl6pPr>
            <a:lvl7pPr marL="3200400" lvl="6" indent="-304800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200"/>
              <a:buChar char="»"/>
              <a:defRPr sz="1200">
                <a:solidFill>
                  <a:srgbClr val="FFFFFF"/>
                </a:solidFill>
              </a:defRPr>
            </a:lvl7pPr>
            <a:lvl8pPr marL="3657600" lvl="7" indent="-304800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200"/>
              <a:buChar char="»"/>
              <a:defRPr sz="1200">
                <a:solidFill>
                  <a:srgbClr val="FFFFFF"/>
                </a:solidFill>
              </a:defRPr>
            </a:lvl8pPr>
            <a:lvl9pPr marL="4114800" lvl="8" indent="-304800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200"/>
              <a:buChar char="»"/>
              <a:defRPr sz="1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ubTitle" idx="3"/>
          </p:nvPr>
        </p:nvSpPr>
        <p:spPr>
          <a:xfrm>
            <a:off x="4945625" y="2163933"/>
            <a:ext cx="3710100" cy="6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rtl="0">
              <a:spcBef>
                <a:spcPts val="64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rtl="0">
              <a:spcBef>
                <a:spcPts val="64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rtl="0">
              <a:spcBef>
                <a:spcPts val="64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rtl="0">
              <a:spcBef>
                <a:spcPts val="64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rtl="0">
              <a:spcBef>
                <a:spcPts val="64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rtl="0">
              <a:spcBef>
                <a:spcPts val="64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rtl="0">
              <a:spcBef>
                <a:spcPts val="64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rtl="0">
              <a:spcBef>
                <a:spcPts val="64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4"/>
          </p:nvPr>
        </p:nvSpPr>
        <p:spPr>
          <a:xfrm>
            <a:off x="4945625" y="2895600"/>
            <a:ext cx="3438300" cy="183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1200"/>
              <a:buChar char="•"/>
              <a:defRPr sz="1200">
                <a:solidFill>
                  <a:srgbClr val="FFFFFF"/>
                </a:solidFill>
              </a:defRPr>
            </a:lvl1pPr>
            <a:lvl2pPr marL="914400" lvl="1" indent="-304800" rtl="0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1200"/>
              <a:buChar char="–"/>
              <a:defRPr sz="1200">
                <a:solidFill>
                  <a:srgbClr val="FFFFFF"/>
                </a:solidFill>
              </a:defRPr>
            </a:lvl2pPr>
            <a:lvl3pPr marL="1371600" lvl="2" indent="-304800" rtl="0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1200"/>
              <a:buChar char="•"/>
              <a:defRPr sz="1200">
                <a:solidFill>
                  <a:srgbClr val="FFFFFF"/>
                </a:solidFill>
              </a:defRPr>
            </a:lvl3pPr>
            <a:lvl4pPr marL="1828800" lvl="3" indent="-304800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200"/>
              <a:buChar char="–"/>
              <a:defRPr sz="1200">
                <a:solidFill>
                  <a:srgbClr val="FFFFFF"/>
                </a:solidFill>
              </a:defRPr>
            </a:lvl4pPr>
            <a:lvl5pPr marL="2286000" lvl="4" indent="-304800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200"/>
              <a:buChar char="»"/>
              <a:defRPr sz="1200">
                <a:solidFill>
                  <a:srgbClr val="FFFFFF"/>
                </a:solidFill>
              </a:defRPr>
            </a:lvl5pPr>
            <a:lvl6pPr marL="2743200" lvl="5" indent="-304800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200"/>
              <a:buChar char="»"/>
              <a:defRPr sz="1200">
                <a:solidFill>
                  <a:srgbClr val="FFFFFF"/>
                </a:solidFill>
              </a:defRPr>
            </a:lvl6pPr>
            <a:lvl7pPr marL="3200400" lvl="6" indent="-304800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200"/>
              <a:buChar char="»"/>
              <a:defRPr sz="1200">
                <a:solidFill>
                  <a:srgbClr val="FFFFFF"/>
                </a:solidFill>
              </a:defRPr>
            </a:lvl7pPr>
            <a:lvl8pPr marL="3657600" lvl="7" indent="-304800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200"/>
              <a:buChar char="»"/>
              <a:defRPr sz="1200">
                <a:solidFill>
                  <a:srgbClr val="FFFFFF"/>
                </a:solidFill>
              </a:defRPr>
            </a:lvl8pPr>
            <a:lvl9pPr marL="4114800" lvl="8" indent="-304800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200"/>
              <a:buChar char="»"/>
              <a:defRPr sz="1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9800" y="13067"/>
            <a:ext cx="9134100" cy="6844800"/>
          </a:xfrm>
          <a:prstGeom prst="rtTriangle">
            <a:avLst/>
          </a:prstGeom>
          <a:solidFill>
            <a:srgbClr val="EEEEEE">
              <a:alpha val="15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524000" y="76200"/>
            <a:ext cx="70866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524000" y="1447800"/>
            <a:ext cx="7086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ctrTitle"/>
          </p:nvPr>
        </p:nvSpPr>
        <p:spPr>
          <a:xfrm>
            <a:off x="4163800" y="586800"/>
            <a:ext cx="5102700" cy="22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/>
              <a:t>DEVOIR</a:t>
            </a:r>
            <a:endParaRPr sz="4400">
              <a:solidFill>
                <a:srgbClr val="1C458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/>
              <a:t>SERVICE</a:t>
            </a:r>
            <a:endParaRPr sz="4400">
              <a:solidFill>
                <a:srgbClr val="1C4587"/>
              </a:solidFill>
            </a:endParaRPr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1"/>
          </p:nvPr>
        </p:nvSpPr>
        <p:spPr>
          <a:xfrm>
            <a:off x="4163800" y="3162300"/>
            <a:ext cx="4980300" cy="12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03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i="0">
                <a:latin typeface="Courgette"/>
                <a:ea typeface="Courgette"/>
                <a:cs typeface="Courgette"/>
                <a:sym typeface="Courgette"/>
              </a:rPr>
              <a:t>App</a:t>
            </a:r>
            <a:r>
              <a:rPr lang="en-US" i="0">
                <a:solidFill>
                  <a:srgbClr val="1C4587"/>
                </a:solidFill>
                <a:latin typeface="Courgette"/>
                <a:ea typeface="Courgette"/>
                <a:cs typeface="Courgette"/>
                <a:sym typeface="Courgette"/>
              </a:rPr>
              <a:t> exoplanètes </a:t>
            </a:r>
            <a:r>
              <a:rPr lang="en-US" i="0">
                <a:latin typeface="Courgette"/>
                <a:ea typeface="Courgette"/>
                <a:cs typeface="Courgette"/>
                <a:sym typeface="Courgette"/>
              </a:rPr>
              <a:t>&amp;</a:t>
            </a:r>
            <a:br>
              <a:rPr lang="en-US" i="0">
                <a:latin typeface="Courgette"/>
                <a:ea typeface="Courgette"/>
                <a:cs typeface="Courgette"/>
                <a:sym typeface="Courgette"/>
              </a:rPr>
            </a:br>
            <a:r>
              <a:rPr lang="en-US" i="0">
                <a:latin typeface="Courgette"/>
                <a:ea typeface="Courgette"/>
                <a:cs typeface="Courgette"/>
                <a:sym typeface="Courgette"/>
              </a:rPr>
              <a:t>Editeur exoplanètes</a:t>
            </a:r>
            <a:endParaRPr sz="3200" b="0" i="0" u="none" strike="noStrike" cap="none">
              <a:solidFill>
                <a:srgbClr val="1C4587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sp>
        <p:nvSpPr>
          <p:cNvPr id="27" name="Google Shape;27;p5"/>
          <p:cNvSpPr txBox="1"/>
          <p:nvPr/>
        </p:nvSpPr>
        <p:spPr>
          <a:xfrm>
            <a:off x="4336675" y="2378100"/>
            <a:ext cx="48072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b="1">
                <a:solidFill>
                  <a:srgbClr val="CC0000"/>
                </a:solidFill>
                <a:latin typeface="Courgette"/>
                <a:ea typeface="Courgette"/>
                <a:cs typeface="Courgette"/>
                <a:sym typeface="Courgette"/>
              </a:rPr>
              <a:t>2 App existantes</a:t>
            </a:r>
            <a:endParaRPr sz="4600" b="1">
              <a:solidFill>
                <a:srgbClr val="CC0000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1683875" y="76200"/>
            <a:ext cx="7378500" cy="129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Corrigé</a:t>
            </a:r>
            <a:endParaRPr/>
          </a:p>
        </p:txBody>
      </p:sp>
      <p:sp>
        <p:nvSpPr>
          <p:cNvPr id="33" name="Google Shape;33;p6"/>
          <p:cNvSpPr txBox="1"/>
          <p:nvPr/>
        </p:nvSpPr>
        <p:spPr>
          <a:xfrm>
            <a:off x="1815350" y="1643900"/>
            <a:ext cx="7069800" cy="4810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/>
          <p:nvPr/>
        </p:nvSpPr>
        <p:spPr>
          <a:xfrm>
            <a:off x="1967750" y="1796300"/>
            <a:ext cx="6705600" cy="449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/>
              <a:t>APP Publique = Liste</a:t>
            </a:r>
            <a:endParaRPr sz="3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highlight>
                  <a:srgbClr val="FFFF00"/>
                </a:highlight>
              </a:rPr>
              <a:t>TAG = LIVRAISON_LECTURE</a:t>
            </a:r>
            <a:br>
              <a:rPr lang="en-US" sz="3600" b="1"/>
            </a:br>
            <a:endParaRPr sz="15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/>
              <a:t>5/5 Service de liste de données &amp; DAO l'interprétant</a:t>
            </a:r>
            <a:endParaRPr sz="15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</a:rPr>
              <a:t>APP Admin = Éditeur</a:t>
            </a:r>
            <a:endParaRPr sz="36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>
                <a:solidFill>
                  <a:schemeClr val="dk1"/>
                </a:solidFill>
                <a:highlight>
                  <a:srgbClr val="FFFF00"/>
                </a:highlight>
              </a:rPr>
              <a:t>TAG = LIVRAISON_EDITION</a:t>
            </a:r>
            <a:endParaRPr sz="36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chemeClr val="dk1"/>
                </a:solidFill>
              </a:rPr>
              <a:t>5/5 Service d'ajout de données &amp; DAO l'appelant</a:t>
            </a:r>
            <a:endParaRPr sz="36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chemeClr val="dk1"/>
                </a:solidFill>
              </a:rPr>
              <a:t>5/5 Service d'édition de données &amp; DAO l'appelant</a:t>
            </a:r>
            <a:endParaRPr sz="36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chemeClr val="dk1"/>
                </a:solidFill>
              </a:rPr>
              <a:t>5/5 Service d'effacement de données &amp; DAO l'appelant</a:t>
            </a:r>
            <a:endParaRPr sz="36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6"/>
          <p:cNvSpPr txBox="1"/>
          <p:nvPr/>
        </p:nvSpPr>
        <p:spPr>
          <a:xfrm>
            <a:off x="2089800" y="5275575"/>
            <a:ext cx="5924400" cy="8313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Les critères de correction sont le fonctionnement, l'intégration, la qualité et l'exhaustivité du code incluant l'ubiquité, la sémantique, le respect des normes et de l'architecture. 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usTeam_am_23">
  <a:themeElements>
    <a:clrScheme name="default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D9"/>
      </a:accent3>
      <a:accent4>
        <a:srgbClr val="FFFFF7"/>
      </a:accent4>
      <a:accent5>
        <a:srgbClr val="33CCCC"/>
      </a:accent5>
      <a:accent6>
        <a:srgbClr val="FFFFD9"/>
      </a:accent6>
      <a:hlink>
        <a:srgbClr val="FF5050"/>
      </a:hlink>
      <a:folHlink>
        <a:srgbClr val="FF99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Office PowerPoint</Application>
  <PresentationFormat>Affichage à l'écran (4:3)</PresentationFormat>
  <Paragraphs>19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Pinyon Script</vt:lpstr>
      <vt:lpstr>Courgette</vt:lpstr>
      <vt:lpstr>Holtwood One SC</vt:lpstr>
      <vt:lpstr>Arial</vt:lpstr>
      <vt:lpstr>Impact</vt:lpstr>
      <vt:lpstr>BusTeam_am_23</vt:lpstr>
      <vt:lpstr>DEVOIR SERVICE</vt:lpstr>
      <vt:lpstr>Corrigé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DEVOIR SERVICE</dc:title>
  <cp:lastModifiedBy>David Turcotte</cp:lastModifiedBy>
  <cp:revision>1</cp:revision>
  <dcterms:modified xsi:type="dcterms:W3CDTF">2024-04-05T13:26:24Z</dcterms:modified>
</cp:coreProperties>
</file>